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D8436-B78A-46DE-9108-AF17D53633EC}" v="36" dt="2021-10-06T09:17:28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" userId="f370f2f5-cb20-48f5-87a3-ab1c5c2310c6" providerId="ADAL" clId="{B5FD8436-B78A-46DE-9108-AF17D53633EC}"/>
    <pc:docChg chg="custSel mod addSld modSld">
      <pc:chgData name="Jeroen" userId="f370f2f5-cb20-48f5-87a3-ab1c5c2310c6" providerId="ADAL" clId="{B5FD8436-B78A-46DE-9108-AF17D53633EC}" dt="2021-10-06T09:34:43.875" v="286" actId="14100"/>
      <pc:docMkLst>
        <pc:docMk/>
      </pc:docMkLst>
      <pc:sldChg chg="addSp delSp modSp mod">
        <pc:chgData name="Jeroen" userId="f370f2f5-cb20-48f5-87a3-ab1c5c2310c6" providerId="ADAL" clId="{B5FD8436-B78A-46DE-9108-AF17D53633EC}" dt="2021-10-06T09:23:24.188" v="158" actId="1076"/>
        <pc:sldMkLst>
          <pc:docMk/>
          <pc:sldMk cId="1611087671" sldId="256"/>
        </pc:sldMkLst>
        <pc:picChg chg="add mod ord">
          <ac:chgData name="Jeroen" userId="f370f2f5-cb20-48f5-87a3-ab1c5c2310c6" providerId="ADAL" clId="{B5FD8436-B78A-46DE-9108-AF17D53633EC}" dt="2021-10-06T09:23:24.188" v="158" actId="1076"/>
          <ac:picMkLst>
            <pc:docMk/>
            <pc:sldMk cId="1611087671" sldId="256"/>
            <ac:picMk id="3" creationId="{76AE55E8-F3F8-4D5A-BC75-7C9EBF86AC47}"/>
          </ac:picMkLst>
        </pc:picChg>
        <pc:picChg chg="del">
          <ac:chgData name="Jeroen" userId="f370f2f5-cb20-48f5-87a3-ab1c5c2310c6" providerId="ADAL" clId="{B5FD8436-B78A-46DE-9108-AF17D53633EC}" dt="2021-10-06T09:23:12.597" v="156" actId="478"/>
          <ac:picMkLst>
            <pc:docMk/>
            <pc:sldMk cId="1611087671" sldId="256"/>
            <ac:picMk id="16" creationId="{1608531D-8AD5-49C2-94A2-E953651C2C1D}"/>
          </ac:picMkLst>
        </pc:picChg>
        <pc:picChg chg="mod">
          <ac:chgData name="Jeroen" userId="f370f2f5-cb20-48f5-87a3-ab1c5c2310c6" providerId="ADAL" clId="{B5FD8436-B78A-46DE-9108-AF17D53633EC}" dt="2021-10-04T11:34:37.615" v="23"/>
          <ac:picMkLst>
            <pc:docMk/>
            <pc:sldMk cId="1611087671" sldId="256"/>
            <ac:picMk id="17" creationId="{E53A6A60-942B-4D13-B358-3260EB530DA7}"/>
          </ac:picMkLst>
        </pc:picChg>
        <pc:picChg chg="mod">
          <ac:chgData name="Jeroen" userId="f370f2f5-cb20-48f5-87a3-ab1c5c2310c6" providerId="ADAL" clId="{B5FD8436-B78A-46DE-9108-AF17D53633EC}" dt="2021-10-04T11:35:52.616" v="24"/>
          <ac:picMkLst>
            <pc:docMk/>
            <pc:sldMk cId="1611087671" sldId="256"/>
            <ac:picMk id="18" creationId="{8E7A4E39-D7B6-45EF-B7AE-29B0DFFB73BB}"/>
          </ac:picMkLst>
        </pc:picChg>
        <pc:picChg chg="mod">
          <ac:chgData name="Jeroen" userId="f370f2f5-cb20-48f5-87a3-ab1c5c2310c6" providerId="ADAL" clId="{B5FD8436-B78A-46DE-9108-AF17D53633EC}" dt="2021-10-04T11:36:22.963" v="25"/>
          <ac:picMkLst>
            <pc:docMk/>
            <pc:sldMk cId="1611087671" sldId="256"/>
            <ac:picMk id="19" creationId="{9F0BA7A3-9287-4A92-8F90-24F6D8429771}"/>
          </ac:picMkLst>
        </pc:picChg>
        <pc:picChg chg="mod">
          <ac:chgData name="Jeroen" userId="f370f2f5-cb20-48f5-87a3-ab1c5c2310c6" providerId="ADAL" clId="{B5FD8436-B78A-46DE-9108-AF17D53633EC}" dt="2021-10-04T11:36:52.848" v="26"/>
          <ac:picMkLst>
            <pc:docMk/>
            <pc:sldMk cId="1611087671" sldId="256"/>
            <ac:picMk id="20" creationId="{612EA0C5-F2E2-4324-968B-A57EEB975284}"/>
          </ac:picMkLst>
        </pc:picChg>
        <pc:picChg chg="mod">
          <ac:chgData name="Jeroen" userId="f370f2f5-cb20-48f5-87a3-ab1c5c2310c6" providerId="ADAL" clId="{B5FD8436-B78A-46DE-9108-AF17D53633EC}" dt="2021-10-04T11:37:21.445" v="27"/>
          <ac:picMkLst>
            <pc:docMk/>
            <pc:sldMk cId="1611087671" sldId="256"/>
            <ac:picMk id="21" creationId="{9B1660A1-890E-4319-9A8D-A2BA2A188446}"/>
          </ac:picMkLst>
        </pc:picChg>
        <pc:picChg chg="mod">
          <ac:chgData name="Jeroen" userId="f370f2f5-cb20-48f5-87a3-ab1c5c2310c6" providerId="ADAL" clId="{B5FD8436-B78A-46DE-9108-AF17D53633EC}" dt="2021-10-04T11:37:47.524" v="28"/>
          <ac:picMkLst>
            <pc:docMk/>
            <pc:sldMk cId="1611087671" sldId="256"/>
            <ac:picMk id="22" creationId="{95CB3A20-4896-4556-A12B-D119BF3A45FD}"/>
          </ac:picMkLst>
        </pc:picChg>
      </pc:sldChg>
      <pc:sldChg chg="addSp delSp modSp new mod setBg">
        <pc:chgData name="Jeroen" userId="f370f2f5-cb20-48f5-87a3-ab1c5c2310c6" providerId="ADAL" clId="{B5FD8436-B78A-46DE-9108-AF17D53633EC}" dt="2021-10-06T09:26:33.430" v="198" actId="1035"/>
        <pc:sldMkLst>
          <pc:docMk/>
          <pc:sldMk cId="1635553226" sldId="257"/>
        </pc:sldMkLst>
        <pc:picChg chg="add del mod">
          <ac:chgData name="Jeroen" userId="f370f2f5-cb20-48f5-87a3-ab1c5c2310c6" providerId="ADAL" clId="{B5FD8436-B78A-46DE-9108-AF17D53633EC}" dt="2021-10-06T09:24:25.775" v="162" actId="478"/>
          <ac:picMkLst>
            <pc:docMk/>
            <pc:sldMk cId="1635553226" sldId="257"/>
            <ac:picMk id="3" creationId="{446EEE42-AA27-46B8-926A-5DAD306716CC}"/>
          </ac:picMkLst>
        </pc:picChg>
        <pc:picChg chg="add mod">
          <ac:chgData name="Jeroen" userId="f370f2f5-cb20-48f5-87a3-ab1c5c2310c6" providerId="ADAL" clId="{B5FD8436-B78A-46DE-9108-AF17D53633EC}" dt="2021-10-06T09:26:06.924" v="176" actId="1035"/>
          <ac:picMkLst>
            <pc:docMk/>
            <pc:sldMk cId="1635553226" sldId="257"/>
            <ac:picMk id="4" creationId="{BDB01761-77A2-48F2-ABFE-60264242A47A}"/>
          </ac:picMkLst>
        </pc:picChg>
        <pc:picChg chg="add mod">
          <ac:chgData name="Jeroen" userId="f370f2f5-cb20-48f5-87a3-ab1c5c2310c6" providerId="ADAL" clId="{B5FD8436-B78A-46DE-9108-AF17D53633EC}" dt="2021-10-06T09:26:11.981" v="186" actId="1035"/>
          <ac:picMkLst>
            <pc:docMk/>
            <pc:sldMk cId="1635553226" sldId="257"/>
            <ac:picMk id="5" creationId="{E9F40B84-CA14-4B35-AA33-12974B5B0E61}"/>
          </ac:picMkLst>
        </pc:picChg>
        <pc:picChg chg="add mod">
          <ac:chgData name="Jeroen" userId="f370f2f5-cb20-48f5-87a3-ab1c5c2310c6" providerId="ADAL" clId="{B5FD8436-B78A-46DE-9108-AF17D53633EC}" dt="2021-10-06T09:26:19.254" v="195" actId="1035"/>
          <ac:picMkLst>
            <pc:docMk/>
            <pc:sldMk cId="1635553226" sldId="257"/>
            <ac:picMk id="6" creationId="{865B9823-C86E-46F1-A6D3-9CED6A028B40}"/>
          </ac:picMkLst>
        </pc:picChg>
        <pc:picChg chg="add mod">
          <ac:chgData name="Jeroen" userId="f370f2f5-cb20-48f5-87a3-ab1c5c2310c6" providerId="ADAL" clId="{B5FD8436-B78A-46DE-9108-AF17D53633EC}" dt="2021-10-06T09:26:33.430" v="198" actId="1035"/>
          <ac:picMkLst>
            <pc:docMk/>
            <pc:sldMk cId="1635553226" sldId="257"/>
            <ac:picMk id="7" creationId="{5291E0EE-453B-47C2-956A-62CAD3715F02}"/>
          </ac:picMkLst>
        </pc:picChg>
        <pc:picChg chg="add mod">
          <ac:chgData name="Jeroen" userId="f370f2f5-cb20-48f5-87a3-ab1c5c2310c6" providerId="ADAL" clId="{B5FD8436-B78A-46DE-9108-AF17D53633EC}" dt="2021-10-04T11:40:07.700" v="33"/>
          <ac:picMkLst>
            <pc:docMk/>
            <pc:sldMk cId="1635553226" sldId="257"/>
            <ac:picMk id="8" creationId="{9A05365E-98E1-416D-BF25-457204751915}"/>
          </ac:picMkLst>
        </pc:picChg>
        <pc:picChg chg="add del mod">
          <ac:chgData name="Jeroen" userId="f370f2f5-cb20-48f5-87a3-ab1c5c2310c6" providerId="ADAL" clId="{B5FD8436-B78A-46DE-9108-AF17D53633EC}" dt="2021-10-06T09:25:27.828" v="167" actId="478"/>
          <ac:picMkLst>
            <pc:docMk/>
            <pc:sldMk cId="1635553226" sldId="257"/>
            <ac:picMk id="9" creationId="{080A942D-15F1-416B-8112-BB76C5D8D766}"/>
          </ac:picMkLst>
        </pc:picChg>
        <pc:picChg chg="add mod ord">
          <ac:chgData name="Jeroen" userId="f370f2f5-cb20-48f5-87a3-ab1c5c2310c6" providerId="ADAL" clId="{B5FD8436-B78A-46DE-9108-AF17D53633EC}" dt="2021-10-06T09:25:56.479" v="173" actId="1036"/>
          <ac:picMkLst>
            <pc:docMk/>
            <pc:sldMk cId="1635553226" sldId="257"/>
            <ac:picMk id="11" creationId="{A31AA54E-FF91-470F-90B1-FEA75197DC5C}"/>
          </ac:picMkLst>
        </pc:picChg>
      </pc:sldChg>
      <pc:sldChg chg="addSp delSp modSp new mod setBg">
        <pc:chgData name="Jeroen" userId="f370f2f5-cb20-48f5-87a3-ab1c5c2310c6" providerId="ADAL" clId="{B5FD8436-B78A-46DE-9108-AF17D53633EC}" dt="2021-10-06T09:29:51.512" v="247" actId="1038"/>
        <pc:sldMkLst>
          <pc:docMk/>
          <pc:sldMk cId="3362821329" sldId="258"/>
        </pc:sldMkLst>
        <pc:picChg chg="add del mod">
          <ac:chgData name="Jeroen" userId="f370f2f5-cb20-48f5-87a3-ab1c5c2310c6" providerId="ADAL" clId="{B5FD8436-B78A-46DE-9108-AF17D53633EC}" dt="2021-10-06T09:28:23.590" v="205" actId="478"/>
          <ac:picMkLst>
            <pc:docMk/>
            <pc:sldMk cId="3362821329" sldId="258"/>
            <ac:picMk id="3" creationId="{A65AD095-473C-41A7-909E-568484FCFBE5}"/>
          </ac:picMkLst>
        </pc:picChg>
        <pc:picChg chg="add mod">
          <ac:chgData name="Jeroen" userId="f370f2f5-cb20-48f5-87a3-ab1c5c2310c6" providerId="ADAL" clId="{B5FD8436-B78A-46DE-9108-AF17D53633EC}" dt="2021-10-06T09:29:32.630" v="221" actId="1038"/>
          <ac:picMkLst>
            <pc:docMk/>
            <pc:sldMk cId="3362821329" sldId="258"/>
            <ac:picMk id="4" creationId="{5713190E-C2CC-4233-8344-B38C3B8470DE}"/>
          </ac:picMkLst>
        </pc:picChg>
        <pc:picChg chg="add mod">
          <ac:chgData name="Jeroen" userId="f370f2f5-cb20-48f5-87a3-ab1c5c2310c6" providerId="ADAL" clId="{B5FD8436-B78A-46DE-9108-AF17D53633EC}" dt="2021-10-06T09:29:37.180" v="229" actId="1038"/>
          <ac:picMkLst>
            <pc:docMk/>
            <pc:sldMk cId="3362821329" sldId="258"/>
            <ac:picMk id="5" creationId="{AF7A8BA9-1879-4FC3-ABD4-804DC732E02D}"/>
          </ac:picMkLst>
        </pc:picChg>
        <pc:picChg chg="add mod">
          <ac:chgData name="Jeroen" userId="f370f2f5-cb20-48f5-87a3-ab1c5c2310c6" providerId="ADAL" clId="{B5FD8436-B78A-46DE-9108-AF17D53633EC}" dt="2021-10-06T09:29:43.237" v="235" actId="1038"/>
          <ac:picMkLst>
            <pc:docMk/>
            <pc:sldMk cId="3362821329" sldId="258"/>
            <ac:picMk id="6" creationId="{FB4676E4-0A43-4085-8C52-0CD243D06324}"/>
          </ac:picMkLst>
        </pc:picChg>
        <pc:picChg chg="add mod">
          <ac:chgData name="Jeroen" userId="f370f2f5-cb20-48f5-87a3-ab1c5c2310c6" providerId="ADAL" clId="{B5FD8436-B78A-46DE-9108-AF17D53633EC}" dt="2021-10-06T09:29:16.406" v="214" actId="1035"/>
          <ac:picMkLst>
            <pc:docMk/>
            <pc:sldMk cId="3362821329" sldId="258"/>
            <ac:picMk id="7" creationId="{BDC12935-964A-47DF-A0D6-6EA323F4DB15}"/>
          </ac:picMkLst>
        </pc:picChg>
        <pc:picChg chg="add mod">
          <ac:chgData name="Jeroen" userId="f370f2f5-cb20-48f5-87a3-ab1c5c2310c6" providerId="ADAL" clId="{B5FD8436-B78A-46DE-9108-AF17D53633EC}" dt="2021-10-06T09:29:20.932" v="215" actId="14100"/>
          <ac:picMkLst>
            <pc:docMk/>
            <pc:sldMk cId="3362821329" sldId="258"/>
            <ac:picMk id="8" creationId="{D2CA96B5-056A-4BB2-95D1-DD938D4E9E4E}"/>
          </ac:picMkLst>
        </pc:picChg>
        <pc:picChg chg="add mod">
          <ac:chgData name="Jeroen" userId="f370f2f5-cb20-48f5-87a3-ab1c5c2310c6" providerId="ADAL" clId="{B5FD8436-B78A-46DE-9108-AF17D53633EC}" dt="2021-10-06T09:29:27.587" v="220" actId="1035"/>
          <ac:picMkLst>
            <pc:docMk/>
            <pc:sldMk cId="3362821329" sldId="258"/>
            <ac:picMk id="9" creationId="{07C844DB-CB36-49CA-B80D-9E41EEE82271}"/>
          </ac:picMkLst>
        </pc:picChg>
        <pc:picChg chg="add mod">
          <ac:chgData name="Jeroen" userId="f370f2f5-cb20-48f5-87a3-ab1c5c2310c6" providerId="ADAL" clId="{B5FD8436-B78A-46DE-9108-AF17D53633EC}" dt="2021-10-06T09:29:51.512" v="247" actId="1038"/>
          <ac:picMkLst>
            <pc:docMk/>
            <pc:sldMk cId="3362821329" sldId="258"/>
            <ac:picMk id="10" creationId="{18379D75-5ECA-40B3-8956-FF2D4CADB819}"/>
          </ac:picMkLst>
        </pc:picChg>
        <pc:picChg chg="add mod ord">
          <ac:chgData name="Jeroen" userId="f370f2f5-cb20-48f5-87a3-ab1c5c2310c6" providerId="ADAL" clId="{B5FD8436-B78A-46DE-9108-AF17D53633EC}" dt="2021-10-06T09:29:06.899" v="210" actId="1076"/>
          <ac:picMkLst>
            <pc:docMk/>
            <pc:sldMk cId="3362821329" sldId="258"/>
            <ac:picMk id="11" creationId="{BAFA831E-51FF-4390-8DC7-98D43C5204CB}"/>
          </ac:picMkLst>
        </pc:picChg>
      </pc:sldChg>
      <pc:sldChg chg="addSp delSp modSp new mod setBg">
        <pc:chgData name="Jeroen" userId="f370f2f5-cb20-48f5-87a3-ab1c5c2310c6" providerId="ADAL" clId="{B5FD8436-B78A-46DE-9108-AF17D53633EC}" dt="2021-10-06T09:31:31.619" v="265" actId="1035"/>
        <pc:sldMkLst>
          <pc:docMk/>
          <pc:sldMk cId="663816316" sldId="259"/>
        </pc:sldMkLst>
        <pc:picChg chg="add del mod">
          <ac:chgData name="Jeroen" userId="f370f2f5-cb20-48f5-87a3-ab1c5c2310c6" providerId="ADAL" clId="{B5FD8436-B78A-46DE-9108-AF17D53633EC}" dt="2021-10-06T09:31:08.599" v="254" actId="478"/>
          <ac:picMkLst>
            <pc:docMk/>
            <pc:sldMk cId="663816316" sldId="259"/>
            <ac:picMk id="3" creationId="{3320E75D-9D69-4EAE-888C-FC828680EEEA}"/>
          </ac:picMkLst>
        </pc:picChg>
        <pc:picChg chg="add mod">
          <ac:chgData name="Jeroen" userId="f370f2f5-cb20-48f5-87a3-ab1c5c2310c6" providerId="ADAL" clId="{B5FD8436-B78A-46DE-9108-AF17D53633EC}" dt="2021-10-06T09:31:24.749" v="262" actId="1038"/>
          <ac:picMkLst>
            <pc:docMk/>
            <pc:sldMk cId="663816316" sldId="259"/>
            <ac:picMk id="4" creationId="{2B1EF5DC-9BE1-4A73-9C79-946CF5B9C9B9}"/>
          </ac:picMkLst>
        </pc:picChg>
        <pc:picChg chg="add mod">
          <ac:chgData name="Jeroen" userId="f370f2f5-cb20-48f5-87a3-ab1c5c2310c6" providerId="ADAL" clId="{B5FD8436-B78A-46DE-9108-AF17D53633EC}" dt="2021-10-04T12:14:26.166" v="116"/>
          <ac:picMkLst>
            <pc:docMk/>
            <pc:sldMk cId="663816316" sldId="259"/>
            <ac:picMk id="5" creationId="{F9285CF1-8002-4424-8C5B-3508B9D6D20C}"/>
          </ac:picMkLst>
        </pc:picChg>
        <pc:picChg chg="add mod">
          <ac:chgData name="Jeroen" userId="f370f2f5-cb20-48f5-87a3-ab1c5c2310c6" providerId="ADAL" clId="{B5FD8436-B78A-46DE-9108-AF17D53633EC}" dt="2021-10-04T12:14:59.827" v="117"/>
          <ac:picMkLst>
            <pc:docMk/>
            <pc:sldMk cId="663816316" sldId="259"/>
            <ac:picMk id="6" creationId="{45E5A7D1-F656-47D0-A94C-A6CC2C601CBC}"/>
          </ac:picMkLst>
        </pc:picChg>
        <pc:picChg chg="add mod">
          <ac:chgData name="Jeroen" userId="f370f2f5-cb20-48f5-87a3-ab1c5c2310c6" providerId="ADAL" clId="{B5FD8436-B78A-46DE-9108-AF17D53633EC}" dt="2021-10-06T09:31:31.619" v="265" actId="1035"/>
          <ac:picMkLst>
            <pc:docMk/>
            <pc:sldMk cId="663816316" sldId="259"/>
            <ac:picMk id="7" creationId="{0576635E-E50C-425C-BB1A-7657E5261B17}"/>
          </ac:picMkLst>
        </pc:picChg>
        <pc:picChg chg="add mod">
          <ac:chgData name="Jeroen" userId="f370f2f5-cb20-48f5-87a3-ab1c5c2310c6" providerId="ADAL" clId="{B5FD8436-B78A-46DE-9108-AF17D53633EC}" dt="2021-10-06T09:31:21.812" v="260" actId="1038"/>
          <ac:picMkLst>
            <pc:docMk/>
            <pc:sldMk cId="663816316" sldId="259"/>
            <ac:picMk id="8" creationId="{3215CF24-DF01-49F7-BF57-D5D8004599AE}"/>
          </ac:picMkLst>
        </pc:picChg>
        <pc:picChg chg="add mod">
          <ac:chgData name="Jeroen" userId="f370f2f5-cb20-48f5-87a3-ab1c5c2310c6" providerId="ADAL" clId="{B5FD8436-B78A-46DE-9108-AF17D53633EC}" dt="2021-10-04T12:16:33.339" v="120"/>
          <ac:picMkLst>
            <pc:docMk/>
            <pc:sldMk cId="663816316" sldId="259"/>
            <ac:picMk id="9" creationId="{7A220EB1-648F-40BE-AE1E-D2BB7976B9E6}"/>
          </ac:picMkLst>
        </pc:picChg>
        <pc:picChg chg="add mod ord">
          <ac:chgData name="Jeroen" userId="f370f2f5-cb20-48f5-87a3-ab1c5c2310c6" providerId="ADAL" clId="{B5FD8436-B78A-46DE-9108-AF17D53633EC}" dt="2021-10-06T09:31:14.619" v="256" actId="14100"/>
          <ac:picMkLst>
            <pc:docMk/>
            <pc:sldMk cId="663816316" sldId="259"/>
            <ac:picMk id="10" creationId="{9029ECB3-4DA7-4916-980A-3A3568664B1D}"/>
          </ac:picMkLst>
        </pc:picChg>
      </pc:sldChg>
      <pc:sldChg chg="addSp delSp modSp new mod setBg">
        <pc:chgData name="Jeroen" userId="f370f2f5-cb20-48f5-87a3-ab1c5c2310c6" providerId="ADAL" clId="{B5FD8436-B78A-46DE-9108-AF17D53633EC}" dt="2021-10-06T09:33:29.373" v="279" actId="1037"/>
        <pc:sldMkLst>
          <pc:docMk/>
          <pc:sldMk cId="1417215632" sldId="260"/>
        </pc:sldMkLst>
        <pc:picChg chg="add del mod">
          <ac:chgData name="Jeroen" userId="f370f2f5-cb20-48f5-87a3-ab1c5c2310c6" providerId="ADAL" clId="{B5FD8436-B78A-46DE-9108-AF17D53633EC}" dt="2021-10-06T09:32:58.029" v="270" actId="478"/>
          <ac:picMkLst>
            <pc:docMk/>
            <pc:sldMk cId="1417215632" sldId="260"/>
            <ac:picMk id="3" creationId="{CC8BCEF7-8AF5-4CCF-AE61-077EBA6C8138}"/>
          </ac:picMkLst>
        </pc:picChg>
        <pc:picChg chg="add mod">
          <ac:chgData name="Jeroen" userId="f370f2f5-cb20-48f5-87a3-ab1c5c2310c6" providerId="ADAL" clId="{B5FD8436-B78A-46DE-9108-AF17D53633EC}" dt="2021-10-06T09:33:29.373" v="279" actId="1037"/>
          <ac:picMkLst>
            <pc:docMk/>
            <pc:sldMk cId="1417215632" sldId="260"/>
            <ac:picMk id="4" creationId="{C9476C0C-E886-4F6C-BC0A-27E155038EF8}"/>
          </ac:picMkLst>
        </pc:picChg>
        <pc:picChg chg="add mod">
          <ac:chgData name="Jeroen" userId="f370f2f5-cb20-48f5-87a3-ab1c5c2310c6" providerId="ADAL" clId="{B5FD8436-B78A-46DE-9108-AF17D53633EC}" dt="2021-10-06T09:33:18.954" v="277" actId="1037"/>
          <ac:picMkLst>
            <pc:docMk/>
            <pc:sldMk cId="1417215632" sldId="260"/>
            <ac:picMk id="5" creationId="{BD01C7D9-2D63-4693-9799-401C0F2C4D9E}"/>
          </ac:picMkLst>
        </pc:picChg>
        <pc:picChg chg="add mod">
          <ac:chgData name="Jeroen" userId="f370f2f5-cb20-48f5-87a3-ab1c5c2310c6" providerId="ADAL" clId="{B5FD8436-B78A-46DE-9108-AF17D53633EC}" dt="2021-10-06T09:33:16.381" v="276" actId="1036"/>
          <ac:picMkLst>
            <pc:docMk/>
            <pc:sldMk cId="1417215632" sldId="260"/>
            <ac:picMk id="6" creationId="{CC9045A2-07E4-4CDB-94D6-914228926B9B}"/>
          </ac:picMkLst>
        </pc:picChg>
        <pc:picChg chg="add mod ord">
          <ac:chgData name="Jeroen" userId="f370f2f5-cb20-48f5-87a3-ab1c5c2310c6" providerId="ADAL" clId="{B5FD8436-B78A-46DE-9108-AF17D53633EC}" dt="2021-10-06T09:33:05.707" v="272" actId="14100"/>
          <ac:picMkLst>
            <pc:docMk/>
            <pc:sldMk cId="1417215632" sldId="260"/>
            <ac:picMk id="7" creationId="{01779EC0-33C1-4757-A339-073B563098A8}"/>
          </ac:picMkLst>
        </pc:picChg>
      </pc:sldChg>
      <pc:sldChg chg="addSp delSp modSp new mod setBg">
        <pc:chgData name="Jeroen" userId="f370f2f5-cb20-48f5-87a3-ab1c5c2310c6" providerId="ADAL" clId="{B5FD8436-B78A-46DE-9108-AF17D53633EC}" dt="2021-10-06T09:34:43.875" v="286" actId="14100"/>
        <pc:sldMkLst>
          <pc:docMk/>
          <pc:sldMk cId="927333275" sldId="261"/>
        </pc:sldMkLst>
        <pc:picChg chg="add del mod">
          <ac:chgData name="Jeroen" userId="f370f2f5-cb20-48f5-87a3-ab1c5c2310c6" providerId="ADAL" clId="{B5FD8436-B78A-46DE-9108-AF17D53633EC}" dt="2021-10-06T09:34:32.421" v="284" actId="478"/>
          <ac:picMkLst>
            <pc:docMk/>
            <pc:sldMk cId="927333275" sldId="261"/>
            <ac:picMk id="3" creationId="{637288EC-EE30-42FC-AABD-2E1D1C14FE5E}"/>
          </ac:picMkLst>
        </pc:picChg>
        <pc:picChg chg="add mod">
          <ac:chgData name="Jeroen" userId="f370f2f5-cb20-48f5-87a3-ab1c5c2310c6" providerId="ADAL" clId="{B5FD8436-B78A-46DE-9108-AF17D53633EC}" dt="2021-10-06T09:34:43.875" v="286" actId="14100"/>
          <ac:picMkLst>
            <pc:docMk/>
            <pc:sldMk cId="927333275" sldId="261"/>
            <ac:picMk id="4" creationId="{470F82E4-ED19-4FD7-A080-0A5FE68DAC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59C9C-4F4C-4EB0-B5CB-AF7DB486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EF1D11-8B4D-4A91-9843-9A2F6F908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90D086-8614-4463-A1B6-DF56B7B1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416672-4826-4C62-95B6-C2F41D13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EB9B1-E450-453E-8559-142B3473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3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61260-1186-4CF7-9F75-2BC16890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5FA562-3E0C-4BF4-9528-EF1665B51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7C7AE2-0423-463E-8DC9-7F79FB5A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FC5624-4F45-4A6A-9F2D-15928283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8CAD7-07DA-4101-8297-8E7297E4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267052-B9E4-46F1-B193-C41932B07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ADE62B-24CA-49E1-AA67-E11FA1A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212C65-74F0-4585-9F1B-92099213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3A93F4-FD4C-438F-9F3A-B7560608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C750FB-41AF-47B5-8411-977F352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4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9F75B-BDC8-43DA-8B17-D1C0BDAC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D8CDC2-7611-4682-8033-A024EBA4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C903CD-BD92-44CB-AF43-542EF72E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11896-FFED-473B-9117-FB0068E3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53101-B527-488C-9447-D89B717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25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D0CD7-200E-4CDD-AF23-49F6CB39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03CC4D-137B-49BA-9689-202BD2E2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0CA7D8-77D0-4080-B609-466D2DA9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83E61A-17BE-480E-A2D1-77A78C63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BA135-E7E0-4705-A1ED-86D85D7B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35B5E-6A1A-4F26-BE01-A8CD937D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D525B-5935-4D49-B9BD-9A323C83C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664505-8D34-4D19-B57F-DF5F114F9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20D0C-7409-46A7-8681-F7E567AF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4A5670-C738-42DB-B423-BE67891A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98739B-699F-4D09-806E-2EC0F6C8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83261-16E6-4574-A427-D8E8F768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00D3C-20B9-4BC7-8B60-CBA86E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4F9710-5CA4-462A-AC3F-63E8F3EE4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17A497-54A8-4D63-8279-AC7A29CCD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5B6210-A2D8-452C-84A9-64AC18B21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F70FB4-4148-4916-9253-1D7D117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C5E208A-604D-4BE8-96D5-3B947327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8DF63F-1504-4A29-9A18-7F9BDC0A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76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AC859-E514-4332-BAD5-D7C97763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5CB94A-A039-44A3-80DA-360CD338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DBE66B-C6D7-44B8-A59C-C209254D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820CEA-0ACB-44DF-84BE-E960C62E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C72289-CED5-4CF8-859B-ED87F1B2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70B0E4-DC4B-46B7-BFFD-6D78A860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39FFC-EED2-41AC-891E-977F91BB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741CD-1295-4242-B336-C9CE2460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42746-7603-4108-9B77-DC57EAF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B14AB-3DEB-407C-A2F9-726316D0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C8A3D1-449B-4989-8A7F-BD98C43B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3ECDA-345C-4E2D-8F6D-322086DF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032594-7175-4279-BD30-82669D78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2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BB035-FCCE-43B4-B4E2-488DD11B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935C4B-66B2-47A0-8DD2-280028D68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ED55B2-9181-4113-A8F9-201701102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929F2A-B254-48C8-815C-05A65382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4C1CB-B658-4180-B911-8D1F6B53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679D0E-E90C-4CE6-B51A-75C7AB50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53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706B3B-030C-43CE-ADE2-E8D320CE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D2044E-7310-490C-B89D-E25E92665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CAED2-D3CC-4125-A040-36D52D231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667D-EB9D-4088-94D9-9BDA479B79E3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AF4134-4E4F-4877-BB5C-E7E633780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8B3C2-EC0C-4296-AF9B-130EA8E4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BCCB-8561-41EB-9F7F-8C5DBF21F5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youtu.be/duF1WLnHcFQ" TargetMode="External"/><Relationship Id="rId3" Type="http://schemas.openxmlformats.org/officeDocument/2006/relationships/hyperlink" Target="https://youtu.be/yXhZMhrx7Hs" TargetMode="External"/><Relationship Id="rId7" Type="http://schemas.openxmlformats.org/officeDocument/2006/relationships/hyperlink" Target="https://youtu.be/uSjQb2BAG54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youtu.be/3AYwrQjk7gU" TargetMode="External"/><Relationship Id="rId5" Type="http://schemas.openxmlformats.org/officeDocument/2006/relationships/hyperlink" Target="https://youtu.be/wROW_yi3obA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youtu.be/YKpwUhB2r80" TargetMode="Externa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youtu.be/qSjJ6rLrzqE" TargetMode="External"/><Relationship Id="rId7" Type="http://schemas.openxmlformats.org/officeDocument/2006/relationships/hyperlink" Target="https://youtu.be/SRdo7cBAwLQ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youtu.be/Mtx0Fl_Ybtg" TargetMode="External"/><Relationship Id="rId5" Type="http://schemas.openxmlformats.org/officeDocument/2006/relationships/hyperlink" Target="https://youtu.be/GlgGZONiZ-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youtu.be/fM2GrTpM85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youtu.be/AHlbOiSFtDc" TargetMode="External"/><Relationship Id="rId3" Type="http://schemas.openxmlformats.org/officeDocument/2006/relationships/hyperlink" Target="https://youtu.be/507hRmUYtzg" TargetMode="External"/><Relationship Id="rId7" Type="http://schemas.openxmlformats.org/officeDocument/2006/relationships/hyperlink" Target="https://youtu.be/Sr7VA4I97Kc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s://youtu.be/eugMadSw0wE" TargetMode="External"/><Relationship Id="rId5" Type="http://schemas.openxmlformats.org/officeDocument/2006/relationships/hyperlink" Target="https://youtu.be/Vghh6E6n-iI" TargetMode="External"/><Relationship Id="rId15" Type="http://schemas.openxmlformats.org/officeDocument/2006/relationships/hyperlink" Target="https://youtu.be/SRdo7cBAwLQ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youtu.be/aM_5ClRO1oY" TargetMode="Externa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youtu.be/Mtx0Fl_Ybtg" TargetMode="External"/><Relationship Id="rId3" Type="http://schemas.openxmlformats.org/officeDocument/2006/relationships/hyperlink" Target="https://youtu.be/Y_KsV1GjhL8" TargetMode="External"/><Relationship Id="rId7" Type="http://schemas.openxmlformats.org/officeDocument/2006/relationships/hyperlink" Target="https://youtu.be/v9FwWzzlGHs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youtu.be/3SC5MwGytdk" TargetMode="External"/><Relationship Id="rId5" Type="http://schemas.openxmlformats.org/officeDocument/2006/relationships/hyperlink" Target="https://youtu.be/vah7iCyaZxM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youtu.be/FDfS2FGZ3pA" TargetMode="Externa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youtu.be/WVIjiwX5YlY" TargetMode="External"/><Relationship Id="rId7" Type="http://schemas.openxmlformats.org/officeDocument/2006/relationships/hyperlink" Target="https://youtu.be/Kp33WowBTaY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youtu.be/IIatTURjK9o" TargetMode="Externa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AE55E8-F3F8-4D5A-BC75-7C9EBF86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7" y="-39024"/>
            <a:ext cx="9535885" cy="6897024"/>
          </a:xfrm>
          <a:prstGeom prst="rect">
            <a:avLst/>
          </a:prstGeom>
        </p:spPr>
      </p:pic>
      <p:pic>
        <p:nvPicPr>
          <p:cNvPr id="17" name="Afbeelding 16">
            <a:hlinkClick r:id="rId3"/>
            <a:extLst>
              <a:ext uri="{FF2B5EF4-FFF2-40B4-BE49-F238E27FC236}">
                <a16:creationId xmlns:a16="http://schemas.microsoft.com/office/drawing/2014/main" id="{E53A6A60-942B-4D13-B358-3260EB530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70" y="2380506"/>
            <a:ext cx="1248108" cy="952171"/>
          </a:xfrm>
          <a:prstGeom prst="rect">
            <a:avLst/>
          </a:prstGeom>
        </p:spPr>
      </p:pic>
      <p:pic>
        <p:nvPicPr>
          <p:cNvPr id="18" name="Afbeelding 17">
            <a:hlinkClick r:id="rId5"/>
            <a:extLst>
              <a:ext uri="{FF2B5EF4-FFF2-40B4-BE49-F238E27FC236}">
                <a16:creationId xmlns:a16="http://schemas.microsoft.com/office/drawing/2014/main" id="{8E7A4E39-D7B6-45EF-B7AE-29B0DFFB7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79305">
            <a:off x="7809992" y="502058"/>
            <a:ext cx="955525" cy="736108"/>
          </a:xfrm>
          <a:prstGeom prst="rect">
            <a:avLst/>
          </a:prstGeom>
        </p:spPr>
      </p:pic>
      <p:pic>
        <p:nvPicPr>
          <p:cNvPr id="19" name="Afbeelding 18">
            <a:hlinkClick r:id="rId7"/>
            <a:extLst>
              <a:ext uri="{FF2B5EF4-FFF2-40B4-BE49-F238E27FC236}">
                <a16:creationId xmlns:a16="http://schemas.microsoft.com/office/drawing/2014/main" id="{9F0BA7A3-9287-4A92-8F90-24F6D8429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91981">
            <a:off x="8227160" y="1455080"/>
            <a:ext cx="960717" cy="683837"/>
          </a:xfrm>
          <a:prstGeom prst="rect">
            <a:avLst/>
          </a:prstGeom>
        </p:spPr>
      </p:pic>
      <p:pic>
        <p:nvPicPr>
          <p:cNvPr id="20" name="Afbeelding 19">
            <a:hlinkClick r:id="rId9"/>
            <a:extLst>
              <a:ext uri="{FF2B5EF4-FFF2-40B4-BE49-F238E27FC236}">
                <a16:creationId xmlns:a16="http://schemas.microsoft.com/office/drawing/2014/main" id="{612EA0C5-F2E2-4324-968B-A57EEB9752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376" y="6163666"/>
            <a:ext cx="936150" cy="584267"/>
          </a:xfrm>
          <a:prstGeom prst="rect">
            <a:avLst/>
          </a:prstGeom>
        </p:spPr>
      </p:pic>
      <p:pic>
        <p:nvPicPr>
          <p:cNvPr id="21" name="Afbeelding 20">
            <a:hlinkClick r:id="rId11"/>
            <a:extLst>
              <a:ext uri="{FF2B5EF4-FFF2-40B4-BE49-F238E27FC236}">
                <a16:creationId xmlns:a16="http://schemas.microsoft.com/office/drawing/2014/main" id="{9B1660A1-890E-4319-9A8D-A2BA2A1884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9573" y="6163666"/>
            <a:ext cx="925708" cy="620494"/>
          </a:xfrm>
          <a:prstGeom prst="rect">
            <a:avLst/>
          </a:prstGeom>
        </p:spPr>
      </p:pic>
      <p:pic>
        <p:nvPicPr>
          <p:cNvPr id="22" name="Afbeelding 21">
            <a:hlinkClick r:id="rId13"/>
            <a:extLst>
              <a:ext uri="{FF2B5EF4-FFF2-40B4-BE49-F238E27FC236}">
                <a16:creationId xmlns:a16="http://schemas.microsoft.com/office/drawing/2014/main" id="{95CB3A20-4896-4556-A12B-D119BF3A45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0203" y="6195604"/>
            <a:ext cx="925708" cy="5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1AA54E-FF91-470F-90B1-FEA75197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34" y="16778"/>
            <a:ext cx="9670895" cy="6753095"/>
          </a:xfrm>
          <a:prstGeom prst="rect">
            <a:avLst/>
          </a:prstGeom>
        </p:spPr>
      </p:pic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BDB01761-77A2-48F2-ABFE-60264242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598" y="104794"/>
            <a:ext cx="931921" cy="605084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E9F40B84-CA14-4B35-AA33-12974B5B0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858" y="54570"/>
            <a:ext cx="754984" cy="621752"/>
          </a:xfrm>
          <a:prstGeom prst="rect">
            <a:avLst/>
          </a:prstGeom>
        </p:spPr>
      </p:pic>
      <p:pic>
        <p:nvPicPr>
          <p:cNvPr id="6" name="Afbeelding 5">
            <a:hlinkClick r:id="rId7"/>
            <a:extLst>
              <a:ext uri="{FF2B5EF4-FFF2-40B4-BE49-F238E27FC236}">
                <a16:creationId xmlns:a16="http://schemas.microsoft.com/office/drawing/2014/main" id="{865B9823-C86E-46F1-A6D3-9CED6A028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471" y="71349"/>
            <a:ext cx="890841" cy="649784"/>
          </a:xfrm>
          <a:prstGeom prst="rect">
            <a:avLst/>
          </a:prstGeom>
        </p:spPr>
      </p:pic>
      <p:pic>
        <p:nvPicPr>
          <p:cNvPr id="7" name="Afbeelding 6">
            <a:hlinkClick r:id="rId9"/>
            <a:extLst>
              <a:ext uri="{FF2B5EF4-FFF2-40B4-BE49-F238E27FC236}">
                <a16:creationId xmlns:a16="http://schemas.microsoft.com/office/drawing/2014/main" id="{5291E0EE-453B-47C2-956A-62CAD3715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14921">
            <a:off x="7274902" y="5841615"/>
            <a:ext cx="1057339" cy="832883"/>
          </a:xfrm>
          <a:prstGeom prst="rect">
            <a:avLst/>
          </a:prstGeom>
        </p:spPr>
      </p:pic>
      <p:pic>
        <p:nvPicPr>
          <p:cNvPr id="8" name="Afbeelding 7">
            <a:hlinkClick r:id="rId11"/>
            <a:extLst>
              <a:ext uri="{FF2B5EF4-FFF2-40B4-BE49-F238E27FC236}">
                <a16:creationId xmlns:a16="http://schemas.microsoft.com/office/drawing/2014/main" id="{9A05365E-98E1-416D-BF25-4572047519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23993">
            <a:off x="9870657" y="2566334"/>
            <a:ext cx="978922" cy="7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FA831E-51FF-4390-8DC7-98D43C52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75" y="0"/>
            <a:ext cx="10078956" cy="6879101"/>
          </a:xfrm>
          <a:prstGeom prst="rect">
            <a:avLst/>
          </a:prstGeom>
        </p:spPr>
      </p:pic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5713190E-C2CC-4233-8344-B38C3B84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9505">
            <a:off x="5554789" y="721780"/>
            <a:ext cx="1103195" cy="644198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AF7A8BA9-1879-4FC3-ABD4-804DC732E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2020">
            <a:off x="6683360" y="2065558"/>
            <a:ext cx="1036615" cy="573233"/>
          </a:xfrm>
          <a:prstGeom prst="rect">
            <a:avLst/>
          </a:prstGeom>
        </p:spPr>
      </p:pic>
      <p:pic>
        <p:nvPicPr>
          <p:cNvPr id="6" name="Afbeelding 5">
            <a:hlinkClick r:id="rId7"/>
            <a:extLst>
              <a:ext uri="{FF2B5EF4-FFF2-40B4-BE49-F238E27FC236}">
                <a16:creationId xmlns:a16="http://schemas.microsoft.com/office/drawing/2014/main" id="{FB4676E4-0A43-4085-8C52-0CD243D06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3433">
            <a:off x="9972596" y="59358"/>
            <a:ext cx="1081857" cy="522879"/>
          </a:xfrm>
          <a:prstGeom prst="rect">
            <a:avLst/>
          </a:prstGeom>
        </p:spPr>
      </p:pic>
      <p:pic>
        <p:nvPicPr>
          <p:cNvPr id="7" name="Afbeelding 6">
            <a:hlinkClick r:id="rId9"/>
            <a:extLst>
              <a:ext uri="{FF2B5EF4-FFF2-40B4-BE49-F238E27FC236}">
                <a16:creationId xmlns:a16="http://schemas.microsoft.com/office/drawing/2014/main" id="{BDC12935-964A-47DF-A0D6-6EA323F4DB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329" y="3713254"/>
            <a:ext cx="1027517" cy="515224"/>
          </a:xfrm>
          <a:prstGeom prst="rect">
            <a:avLst/>
          </a:prstGeom>
        </p:spPr>
      </p:pic>
      <p:pic>
        <p:nvPicPr>
          <p:cNvPr id="8" name="Afbeelding 7">
            <a:hlinkClick r:id="rId11"/>
            <a:extLst>
              <a:ext uri="{FF2B5EF4-FFF2-40B4-BE49-F238E27FC236}">
                <a16:creationId xmlns:a16="http://schemas.microsoft.com/office/drawing/2014/main" id="{D2CA96B5-056A-4BB2-95D1-DD938D4E9E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6416" y="4207993"/>
            <a:ext cx="1027517" cy="515224"/>
          </a:xfrm>
          <a:prstGeom prst="rect">
            <a:avLst/>
          </a:prstGeom>
        </p:spPr>
      </p:pic>
      <p:pic>
        <p:nvPicPr>
          <p:cNvPr id="9" name="Afbeelding 8">
            <a:hlinkClick r:id="rId13"/>
            <a:extLst>
              <a:ext uri="{FF2B5EF4-FFF2-40B4-BE49-F238E27FC236}">
                <a16:creationId xmlns:a16="http://schemas.microsoft.com/office/drawing/2014/main" id="{07C844DB-CB36-49CA-B80D-9E41EEE822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7901" y="4670793"/>
            <a:ext cx="1035989" cy="595439"/>
          </a:xfrm>
          <a:prstGeom prst="rect">
            <a:avLst/>
          </a:prstGeom>
        </p:spPr>
      </p:pic>
      <p:pic>
        <p:nvPicPr>
          <p:cNvPr id="10" name="Afbeelding 9">
            <a:hlinkClick r:id="rId15"/>
            <a:extLst>
              <a:ext uri="{FF2B5EF4-FFF2-40B4-BE49-F238E27FC236}">
                <a16:creationId xmlns:a16="http://schemas.microsoft.com/office/drawing/2014/main" id="{18379D75-5ECA-40B3-8956-FF2D4CADB8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36288">
            <a:off x="9936456" y="2954358"/>
            <a:ext cx="1110532" cy="5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2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029ECB3-4DA7-4916-980A-3A356866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31" y="-22696"/>
            <a:ext cx="9348588" cy="7002171"/>
          </a:xfrm>
          <a:prstGeom prst="rect">
            <a:avLst/>
          </a:prstGeom>
        </p:spPr>
      </p:pic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2B1EF5DC-9BE1-4A73-9C79-946CF5B9C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41" y="218990"/>
            <a:ext cx="867620" cy="464005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F9285CF1-8002-4424-8C5B-3508B9D6D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910" y="725330"/>
            <a:ext cx="848859" cy="409254"/>
          </a:xfrm>
          <a:prstGeom prst="rect">
            <a:avLst/>
          </a:prstGeom>
        </p:spPr>
      </p:pic>
      <p:pic>
        <p:nvPicPr>
          <p:cNvPr id="6" name="Afbeelding 5">
            <a:hlinkClick r:id="rId7"/>
            <a:extLst>
              <a:ext uri="{FF2B5EF4-FFF2-40B4-BE49-F238E27FC236}">
                <a16:creationId xmlns:a16="http://schemas.microsoft.com/office/drawing/2014/main" id="{45E5A7D1-F656-47D0-A94C-A6CC2C601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9644" y="1194417"/>
            <a:ext cx="905361" cy="464005"/>
          </a:xfrm>
          <a:prstGeom prst="rect">
            <a:avLst/>
          </a:prstGeom>
        </p:spPr>
      </p:pic>
      <p:pic>
        <p:nvPicPr>
          <p:cNvPr id="7" name="Afbeelding 6">
            <a:hlinkClick r:id="rId9"/>
            <a:extLst>
              <a:ext uri="{FF2B5EF4-FFF2-40B4-BE49-F238E27FC236}">
                <a16:creationId xmlns:a16="http://schemas.microsoft.com/office/drawing/2014/main" id="{0576635E-E50C-425C-BB1A-7657E5261B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44204">
            <a:off x="7219633" y="902863"/>
            <a:ext cx="1056866" cy="696542"/>
          </a:xfrm>
          <a:prstGeom prst="rect">
            <a:avLst/>
          </a:prstGeom>
        </p:spPr>
      </p:pic>
      <p:pic>
        <p:nvPicPr>
          <p:cNvPr id="8" name="Afbeelding 7">
            <a:hlinkClick r:id="rId11"/>
            <a:extLst>
              <a:ext uri="{FF2B5EF4-FFF2-40B4-BE49-F238E27FC236}">
                <a16:creationId xmlns:a16="http://schemas.microsoft.com/office/drawing/2014/main" id="{3215CF24-DF01-49F7-BF57-D5D800459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92152">
            <a:off x="3898528" y="2993759"/>
            <a:ext cx="1101863" cy="645469"/>
          </a:xfrm>
          <a:prstGeom prst="rect">
            <a:avLst/>
          </a:prstGeom>
        </p:spPr>
      </p:pic>
      <p:pic>
        <p:nvPicPr>
          <p:cNvPr id="9" name="Afbeelding 8">
            <a:hlinkClick r:id="rId13"/>
            <a:extLst>
              <a:ext uri="{FF2B5EF4-FFF2-40B4-BE49-F238E27FC236}">
                <a16:creationId xmlns:a16="http://schemas.microsoft.com/office/drawing/2014/main" id="{7A220EB1-648F-40BE-AE1E-D2BB7976B9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415636">
            <a:off x="9241446" y="2993803"/>
            <a:ext cx="1008811" cy="5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1779EC0-33C1-4757-A339-073B5630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3" y="646"/>
            <a:ext cx="10184235" cy="6902365"/>
          </a:xfrm>
          <a:prstGeom prst="rect">
            <a:avLst/>
          </a:prstGeom>
        </p:spPr>
      </p:pic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C9476C0C-E886-4F6C-BC0A-27E155038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01" y="-8389"/>
            <a:ext cx="1150133" cy="755780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BD01C7D9-2D63-4693-9799-401C0F2C4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748" y="5960084"/>
            <a:ext cx="1473821" cy="888585"/>
          </a:xfrm>
          <a:prstGeom prst="rect">
            <a:avLst/>
          </a:prstGeom>
        </p:spPr>
      </p:pic>
      <p:pic>
        <p:nvPicPr>
          <p:cNvPr id="6" name="Afbeelding 5">
            <a:hlinkClick r:id="rId7"/>
            <a:extLst>
              <a:ext uri="{FF2B5EF4-FFF2-40B4-BE49-F238E27FC236}">
                <a16:creationId xmlns:a16="http://schemas.microsoft.com/office/drawing/2014/main" id="{CC9045A2-07E4-4CDB-94D6-914228926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5857" y="3302095"/>
            <a:ext cx="2377865" cy="1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"/>
                <a:lumOff val="96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70F82E4-ED19-4FD7-A080-0A5FE68D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-9164"/>
            <a:ext cx="10305703" cy="68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32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Wierikx</dc:creator>
  <cp:lastModifiedBy>Jeroen Wierikx</cp:lastModifiedBy>
  <cp:revision>2</cp:revision>
  <dcterms:created xsi:type="dcterms:W3CDTF">2021-10-04T11:02:03Z</dcterms:created>
  <dcterms:modified xsi:type="dcterms:W3CDTF">2021-10-06T09:34:44Z</dcterms:modified>
</cp:coreProperties>
</file>